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7" r:id="rId3"/>
    <p:sldId id="349" r:id="rId4"/>
    <p:sldId id="259" r:id="rId5"/>
    <p:sldId id="258" r:id="rId6"/>
    <p:sldId id="257" r:id="rId7"/>
    <p:sldId id="350" r:id="rId8"/>
    <p:sldId id="351" r:id="rId9"/>
    <p:sldId id="352" r:id="rId1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9" d="100"/>
          <a:sy n="99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82BA-879F-43BF-92B0-C22E75565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482A0-3C42-4183-909B-E1839F461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0F39-4797-4303-8DF9-E7721C70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7E9C-5747-4A8D-A777-F0ACEC2A10A5}" type="datetimeFigureOut">
              <a:rPr lang="LID4096" smtClean="0"/>
              <a:t>10/07/2025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810E7-D7CF-4743-BAFC-798BDCC2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C07AD-3902-4355-8EAD-CDAE4F96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7DA4-E50B-4DD2-919A-91B4675C43D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191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2450-87AE-439A-85AB-F602591B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E7E83-8D94-4B37-B8F2-73E3E547C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75A10-B763-476B-9A45-697CE274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7E9C-5747-4A8D-A777-F0ACEC2A10A5}" type="datetimeFigureOut">
              <a:rPr lang="LID4096" smtClean="0"/>
              <a:t>10/07/2025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3B4B7-16BE-4B51-AF9F-814D905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9045-6A5C-45A0-B6BD-07699447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7DA4-E50B-4DD2-919A-91B4675C43D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565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72F79-C0B2-4682-B0E0-2B6A9A019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34B38-69B2-49EA-B8F5-387B04EBC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A5283-769B-4289-97FD-32539EB8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7E9C-5747-4A8D-A777-F0ACEC2A10A5}" type="datetimeFigureOut">
              <a:rPr lang="LID4096" smtClean="0"/>
              <a:t>10/07/2025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8E943-34A4-41AC-8131-41268367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51D4C-1469-43DE-89D0-5DC88564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7DA4-E50B-4DD2-919A-91B4675C43D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794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466E-0C6B-AFCF-22CF-E474F2D1D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2BB11-AB47-41BE-FBD9-686EA856B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4DBE4-178F-837F-51D1-F552A640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10/07/2025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F3C79-72E5-911A-810B-9AE2C0E0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15C51-5B1D-7B65-7C27-C8409237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87187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EDBC-B0E6-D5EC-5A4A-C83CE16E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B3B3C-BB80-9E2D-C2A2-8DCFA569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F4ACC-BF9B-E279-69DE-1C17CB93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10/07/2025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EE3B4-1CDB-F1B8-6DA0-19B4198A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7168-9F68-D85D-B649-89063B7B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06973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7B65-3914-CC3B-58D2-3BC577FC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EB5BB-E114-ADAC-82E0-66E3F4E86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DEAC-B5D3-5599-39B2-39906DC6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10/07/2025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9FB5A-8D5E-FE2B-4429-547C012E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D49A9-4277-00AB-CC94-7EF78D1B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74578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A8D8-F006-9E0E-E087-F2BCF43B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8158-D610-6F12-AEE4-7DD69C924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56371-CDF2-1A1F-E807-84B91FAA7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9C97B-5946-EC97-5D6C-C7D14A8D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10/07/2025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514D0-A1E0-848C-9296-E2C1B6F7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9B122-7C67-6F20-8AA5-4D61C952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78928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18BA-B585-3758-C1FE-DECC4971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61318-F4EC-E6DA-EA34-0A7CBAF34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C1A4A-6A5C-E44C-9CE4-46E88DD82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9A35F-BF0B-CE4F-BFB3-8E90BFC65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5F6A4-BA98-DBB2-29F1-FD2340979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DEF61-04FF-D38A-D04E-8DBD33B3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10/07/2025</a:t>
            </a:fld>
            <a:endParaRPr lang="en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3B1DA-6243-65F9-799B-7A2ED151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33B61-09D2-5E89-5289-13C3F665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87169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DD09-3CA9-BFA6-8B2E-20188281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80A40-34C4-C668-D8D7-E02B987E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10/07/2025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5F501-7530-D4BC-3CEA-F1C48D82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A98FD-3529-FB48-2757-9B50186F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328671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091C9-8825-F366-6FC8-0F374CB0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10/07/2025</a:t>
            </a:fld>
            <a:endParaRPr lang="en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6804D-AA8A-D4D7-07B3-48E2A317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06D73-6934-104F-F3B2-A6D1FB9F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077400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BCB96-907E-0FF6-E539-9F1E71C5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9941-AA78-5614-3C69-8E36466B5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EFE7F-CB20-D7BE-7BC9-B98C0E914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D8728-3089-197F-F21A-A3B2BDB2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10/07/2025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A5566-F3C7-8F7E-6273-872B2DC6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F88DA-5A6A-5DAA-1538-6CE95E60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77087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AB8E-1941-41B2-9FD6-E1E1F402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780B1-56F0-4D31-B83F-AEBF2AFF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73421-2140-43DA-A0AC-913A6B88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7E9C-5747-4A8D-A777-F0ACEC2A10A5}" type="datetimeFigureOut">
              <a:rPr lang="LID4096" smtClean="0"/>
              <a:t>10/07/2025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8DED-2AE3-49EB-A8FF-1ABA0157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DA0D2-2D86-4076-9DE9-54E2831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7DA4-E50B-4DD2-919A-91B4675C43D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376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275D-7ADD-A0CF-2A31-27207155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95F10-2709-AC0D-4F18-41327C379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2F482-4C6F-8604-7219-A0595DD48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C9611-8F59-A3F9-D932-26A5CAEC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10/07/2025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0E1B9-5F70-64C5-ADA4-1128C57C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1637C-451A-BC2F-29FB-18F6B195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1592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02CB-C560-9649-6C6C-6D59F9A7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299AD-639C-1659-D0CC-084A47F7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B54C9-FEBF-428A-059E-2B14A83D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10/07/2025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6EB23-FA6C-17A7-113A-A60FF90D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F19A-3043-D8FE-C558-88CDC609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412952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D1AAB5-530C-B7FB-78DC-01196EDEA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E0D44-D806-6A11-618D-2197C2599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4C0C-B78A-1985-6C90-6ADEAAAB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AE20-10F2-0D47-A376-50BFFE29018A}" type="datetimeFigureOut">
              <a:rPr lang="en-TW" smtClean="0"/>
              <a:t>10/07/2025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56638-CC7A-4780-3414-5CA3E690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9590B-EE0A-5D3F-1D30-661EF678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713305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526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EC35-7CDB-4775-A857-97831E64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A3DD1-4CDB-4A71-A6BB-BC7358D93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B3986-1725-4AFB-BAD8-D267AB8E7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7E9C-5747-4A8D-A777-F0ACEC2A10A5}" type="datetimeFigureOut">
              <a:rPr lang="LID4096" smtClean="0"/>
              <a:t>10/07/2025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0F880-3F48-42EB-A2C4-3728352F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48EF-0F41-4C12-BCF8-3D070A67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7DA4-E50B-4DD2-919A-91B4675C43D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4003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60B7-ADF5-4EA5-B8BF-7CC640CA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EA13-AA81-4460-9BC0-5A9E110D3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C28F1-9653-41C5-BA03-FD05C25B9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ECEBC-6FF1-439B-975A-3AC7FA3B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7E9C-5747-4A8D-A777-F0ACEC2A10A5}" type="datetimeFigureOut">
              <a:rPr lang="LID4096" smtClean="0"/>
              <a:t>10/07/2025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F45E6-BB7B-4B0E-948A-9EC1B0A9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D8F3E-EE0F-406C-AC30-3C0C1065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7DA4-E50B-4DD2-919A-91B4675C43D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5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8678-50C1-4D0C-A128-2E9FB8E3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E0FCA-31B1-46DB-9D4B-CA564A136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FA9A7-F7CC-415A-B94E-A44E1DA30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DFBE5-490F-47B6-B29E-EDDECD749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007DC-6924-4874-9D84-1A1E9206A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430A8C-CFAF-415D-B992-CA0F79EF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7E9C-5747-4A8D-A777-F0ACEC2A10A5}" type="datetimeFigureOut">
              <a:rPr lang="LID4096" smtClean="0"/>
              <a:t>10/07/2025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D56F5-57D7-41B5-8FBE-CCBF583C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88DC2-D082-4ABB-A7EF-2A4CA750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7DA4-E50B-4DD2-919A-91B4675C43D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877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4AB5-1523-4AA9-A116-FE7B3B98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3A3A8-430E-4DFE-B116-DB4EF444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7E9C-5747-4A8D-A777-F0ACEC2A10A5}" type="datetimeFigureOut">
              <a:rPr lang="LID4096" smtClean="0"/>
              <a:t>10/07/2025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F5F07-11AB-4821-AEC2-012AAC90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C5308-059D-458B-9410-CA9464C2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7DA4-E50B-4DD2-919A-91B4675C43D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073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8C483-8FA2-4548-B18C-74C8DFCD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7E9C-5747-4A8D-A777-F0ACEC2A10A5}" type="datetimeFigureOut">
              <a:rPr lang="LID4096" smtClean="0"/>
              <a:t>10/07/2025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06861-6C2C-4672-A0F2-5A421079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F9D77-246E-44E0-A765-D828D786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7DA4-E50B-4DD2-919A-91B4675C43D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301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C012D-2258-4815-A455-3F498207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E1276-1A4A-4DC1-926A-F5A25152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3EBE5-B9E4-48DD-A054-EF58A074D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5DF7E-3CEC-4F70-BCD2-75658A75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7E9C-5747-4A8D-A777-F0ACEC2A10A5}" type="datetimeFigureOut">
              <a:rPr lang="LID4096" smtClean="0"/>
              <a:t>10/07/2025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1EBB9-85E4-43D1-8733-8105A09A6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3CA69-3989-4D96-9E70-2FF9265B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7DA4-E50B-4DD2-919A-91B4675C43D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557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FC4A-CDF2-4462-8794-CD177D6D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2B702-6D89-4E73-8A18-EE0A9240B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2CD48-635B-40D8-9791-58A58250B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3DA52-720F-4167-A513-AF49AF73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7E9C-5747-4A8D-A777-F0ACEC2A10A5}" type="datetimeFigureOut">
              <a:rPr lang="LID4096" smtClean="0"/>
              <a:t>10/07/2025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F1B46-B434-4F4F-BA60-F0C6360F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52923-5FC7-48D5-97AD-6293E562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7DA4-E50B-4DD2-919A-91B4675C43D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0230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D724A-5638-4730-AC20-691083EA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AAED9-D3BC-4A60-BD09-763374D5E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568F-856A-4A4B-8F43-EAF4F0BC9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7E9C-5747-4A8D-A777-F0ACEC2A10A5}" type="datetimeFigureOut">
              <a:rPr lang="LID4096" smtClean="0"/>
              <a:t>10/07/2025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30033-9298-47E4-80D4-484D8067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58558-E730-419D-9676-02FE06283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47DA4-E50B-4DD2-919A-91B4675C43D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170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E5BB93-CC15-7A47-6B3D-ACB0EB0A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2913-7334-6219-D42A-46DC82641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DE6E0-50A1-BB98-AD23-5D960D447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4AE20-10F2-0D47-A376-50BFFE29018A}" type="datetimeFigureOut">
              <a:rPr lang="en-TW" smtClean="0"/>
              <a:t>10/07/2025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1616A-D47D-6324-2879-D2EB49666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F8F8-C3E2-A3F8-1CD3-297B13F74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72D3F3-9D0E-8C44-B34C-F838ADECA27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85890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E142-8862-409D-9E94-BE4501D72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Lab on Cell-free Synthetic Biology - EE-490(j)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E8EF4-AF3E-4F6A-903A-8B9562990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/>
              <a:t>Fifth Week</a:t>
            </a:r>
            <a:endParaRPr lang="en-US" dirty="0"/>
          </a:p>
          <a:p>
            <a:r>
              <a:rPr lang="en-US" dirty="0"/>
              <a:t>07.10.2025</a:t>
            </a:r>
          </a:p>
        </p:txBody>
      </p:sp>
    </p:spTree>
    <p:extLst>
      <p:ext uri="{BB962C8B-B14F-4D97-AF65-F5344CB8AC3E}">
        <p14:creationId xmlns:p14="http://schemas.microsoft.com/office/powerpoint/2010/main" val="287443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65A5-4A70-465F-AA53-13BF7B6E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schedule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97316-2F6F-4591-9D8A-B4EC7881F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27" y="1690688"/>
            <a:ext cx="7563239" cy="49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725C-594C-41C8-B7E8-4E41001B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5A606-74C3-4DDE-80D4-0929EC6CE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purification</a:t>
            </a:r>
          </a:p>
          <a:p>
            <a:r>
              <a:rPr lang="en-US" dirty="0"/>
              <a:t>Buffer Exchange and Concentration Adjustment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5464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4225-1A10-464C-A665-01832D6D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lyse the bacteria?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F1C62-072F-4D5A-BE27-6D0D13DE5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94" y="1482195"/>
            <a:ext cx="6065921" cy="48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3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1117-087F-4E0E-915E-80BD11EB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principles in chromatographic purification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FCC2A-52D7-4410-9CA4-2E29BE455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46" y="1458868"/>
            <a:ext cx="8899301" cy="437728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D929B8-12B6-47D5-98DA-7582BD013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75561"/>
              </p:ext>
            </p:extLst>
          </p:nvPr>
        </p:nvGraphicFramePr>
        <p:xfrm>
          <a:off x="169567" y="5465313"/>
          <a:ext cx="10332719" cy="85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2499333255"/>
                    </a:ext>
                  </a:extLst>
                </a:gridCol>
                <a:gridCol w="1429729">
                  <a:extLst>
                    <a:ext uri="{9D8B030D-6E8A-4147-A177-3AD203B41FA5}">
                      <a16:colId xmlns:a16="http://schemas.microsoft.com/office/drawing/2014/main" val="1711067371"/>
                    </a:ext>
                  </a:extLst>
                </a:gridCol>
                <a:gridCol w="1915616">
                  <a:extLst>
                    <a:ext uri="{9D8B030D-6E8A-4147-A177-3AD203B41FA5}">
                      <a16:colId xmlns:a16="http://schemas.microsoft.com/office/drawing/2014/main" val="2443818615"/>
                    </a:ext>
                  </a:extLst>
                </a:gridCol>
                <a:gridCol w="1821014">
                  <a:extLst>
                    <a:ext uri="{9D8B030D-6E8A-4147-A177-3AD203B41FA5}">
                      <a16:colId xmlns:a16="http://schemas.microsoft.com/office/drawing/2014/main" val="130009056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921322289"/>
                    </a:ext>
                  </a:extLst>
                </a:gridCol>
                <a:gridCol w="1872615">
                  <a:extLst>
                    <a:ext uri="{9D8B030D-6E8A-4147-A177-3AD203B41FA5}">
                      <a16:colId xmlns:a16="http://schemas.microsoft.com/office/drawing/2014/main" val="3066121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Technique</a:t>
                      </a:r>
                      <a:endParaRPr lang="LID4096" sz="13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3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300" b="0" kern="12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300" b="0" kern="12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300" b="0" kern="12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3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18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Property</a:t>
                      </a:r>
                      <a:endParaRPr lang="LID4096" sz="13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Size</a:t>
                      </a:r>
                      <a:endParaRPr lang="LID4096" sz="13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Hydrophobicity</a:t>
                      </a:r>
                      <a:endParaRPr lang="LID4096" sz="13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Charge</a:t>
                      </a:r>
                      <a:endParaRPr lang="LID4096" sz="13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Biorecognition (ligand specificity)</a:t>
                      </a:r>
                      <a:endParaRPr lang="LID4096" sz="13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Hydrophobicity</a:t>
                      </a:r>
                      <a:endParaRPr lang="LID4096" sz="13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1838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B5F340-F0CF-4EB1-A715-7B1B549AFCB7}"/>
              </a:ext>
            </a:extLst>
          </p:cNvPr>
          <p:cNvSpPr txBox="1"/>
          <p:nvPr/>
        </p:nvSpPr>
        <p:spPr>
          <a:xfrm>
            <a:off x="11092547" y="6596390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GE Healthcare </a:t>
            </a:r>
            <a:endParaRPr lang="LID4096" sz="1100" dirty="0"/>
          </a:p>
        </p:txBody>
      </p:sp>
    </p:spTree>
    <p:extLst>
      <p:ext uri="{BB962C8B-B14F-4D97-AF65-F5344CB8AC3E}">
        <p14:creationId xmlns:p14="http://schemas.microsoft.com/office/powerpoint/2010/main" val="186935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E044-CA6E-4096-B17E-8FCF63BF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His-Tagged Protein Purification Using IMAC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B1CF0-405C-4368-9E11-6C8BB55E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81" y="1506195"/>
            <a:ext cx="9086435" cy="4630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C0BE3-02C6-4C4C-9AA6-86B8BBB76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474" y="4327541"/>
            <a:ext cx="3382045" cy="2165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DC1869-01E2-4E85-8BE1-AB2E87333E59}"/>
              </a:ext>
            </a:extLst>
          </p:cNvPr>
          <p:cNvSpPr txBox="1"/>
          <p:nvPr/>
        </p:nvSpPr>
        <p:spPr>
          <a:xfrm>
            <a:off x="0" y="6494798"/>
            <a:ext cx="497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IMAC: Immobilized Metal Affinity Chromatography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1190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4C56-740A-4ED4-B96A-0EBB2A05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an affinity purification procedure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3F489-E34B-48DE-AFB6-6194B645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6" y="1538426"/>
            <a:ext cx="8738315" cy="4878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C3A8C-7504-4CEC-BA36-71438AACD29B}"/>
              </a:ext>
            </a:extLst>
          </p:cNvPr>
          <p:cNvSpPr txBox="1"/>
          <p:nvPr/>
        </p:nvSpPr>
        <p:spPr>
          <a:xfrm>
            <a:off x="9154522" y="6604084"/>
            <a:ext cx="30957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https://www.aatbio.com/catalog/affinity-purification</a:t>
            </a:r>
            <a:endParaRPr lang="LID4096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C684BF-962B-4CD4-9178-709B73AB6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966" y="3034805"/>
            <a:ext cx="1756490" cy="10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0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F88B-5CD2-40A0-A28C-BA9374E5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exchange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B18C0-0BF5-4BF1-B764-65CCA609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31906"/>
            <a:ext cx="4762500" cy="2914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D5782-0432-4E0C-ADCB-FB6D2F4C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184" y="2890702"/>
            <a:ext cx="4038600" cy="2428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8B378D-A9DC-4419-8BDC-9DDD0CF52A2A}"/>
              </a:ext>
            </a:extLst>
          </p:cNvPr>
          <p:cNvSpPr txBox="1"/>
          <p:nvPr/>
        </p:nvSpPr>
        <p:spPr>
          <a:xfrm>
            <a:off x="2466304" y="5570113"/>
            <a:ext cx="87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Dialysis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1C715-FF00-4866-944B-7CA071FEF3E4}"/>
              </a:ext>
            </a:extLst>
          </p:cNvPr>
          <p:cNvSpPr txBox="1"/>
          <p:nvPr/>
        </p:nvSpPr>
        <p:spPr>
          <a:xfrm>
            <a:off x="7462603" y="5570113"/>
            <a:ext cx="3363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Ultrafiltration</a:t>
            </a:r>
          </a:p>
          <a:p>
            <a:pPr algn="ctr"/>
            <a:r>
              <a:rPr lang="en-US" sz="1400" dirty="0"/>
              <a:t>Both for buffer exchange and concentration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940091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86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新細明體</vt:lpstr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1_Office Theme</vt:lpstr>
      <vt:lpstr>Lab on Cell-free Synthetic Biology - EE-490(j)</vt:lpstr>
      <vt:lpstr>Course schedule</vt:lpstr>
      <vt:lpstr>Today’s outline</vt:lpstr>
      <vt:lpstr>How to lyse the bacteria?</vt:lpstr>
      <vt:lpstr>Separation principles in chromatographic purification</vt:lpstr>
      <vt:lpstr>His-Tagged Protein Purification Using IMAC</vt:lpstr>
      <vt:lpstr>Steps of an affinity purification procedure</vt:lpstr>
      <vt:lpstr>Buffer exchange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Seyed Saeed Mottaghi</dc:creator>
  <cp:lastModifiedBy>Seyed Saeed Mottaghi</cp:lastModifiedBy>
  <cp:revision>10</cp:revision>
  <dcterms:created xsi:type="dcterms:W3CDTF">2025-10-02T13:52:38Z</dcterms:created>
  <dcterms:modified xsi:type="dcterms:W3CDTF">2025-10-07T10:22:26Z</dcterms:modified>
</cp:coreProperties>
</file>